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74809-21FB-42B0-A8E0-AA4870F5C0A7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A7C15-B2FC-4A0E-945B-EA7B8FE82C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683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74809-21FB-42B0-A8E0-AA4870F5C0A7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A7C15-B2FC-4A0E-945B-EA7B8FE82C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112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74809-21FB-42B0-A8E0-AA4870F5C0A7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A7C15-B2FC-4A0E-945B-EA7B8FE82C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860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74809-21FB-42B0-A8E0-AA4870F5C0A7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A7C15-B2FC-4A0E-945B-EA7B8FE82C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244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74809-21FB-42B0-A8E0-AA4870F5C0A7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A7C15-B2FC-4A0E-945B-EA7B8FE82C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876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74809-21FB-42B0-A8E0-AA4870F5C0A7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A7C15-B2FC-4A0E-945B-EA7B8FE82C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587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74809-21FB-42B0-A8E0-AA4870F5C0A7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A7C15-B2FC-4A0E-945B-EA7B8FE82C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695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74809-21FB-42B0-A8E0-AA4870F5C0A7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A7C15-B2FC-4A0E-945B-EA7B8FE82C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447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74809-21FB-42B0-A8E0-AA4870F5C0A7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A7C15-B2FC-4A0E-945B-EA7B8FE82C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797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74809-21FB-42B0-A8E0-AA4870F5C0A7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A7C15-B2FC-4A0E-945B-EA7B8FE82C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125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74809-21FB-42B0-A8E0-AA4870F5C0A7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A7C15-B2FC-4A0E-945B-EA7B8FE82C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410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20000"/>
                <a:lumOff val="80000"/>
              </a:schemeClr>
            </a:gs>
            <a:gs pos="41000">
              <a:schemeClr val="accent6">
                <a:lumMod val="40000"/>
                <a:lumOff val="60000"/>
              </a:schemeClr>
            </a:gs>
            <a:gs pos="67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74809-21FB-42B0-A8E0-AA4870F5C0A7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A7C15-B2FC-4A0E-945B-EA7B8FE82C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119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95425" y="244316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95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МБОУ СОШ № 7 г. Сальска</a:t>
            </a:r>
            <a:br>
              <a:rPr lang="ru-RU" b="1" dirty="0" smtClean="0">
                <a:ln w="95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ru-RU" b="1" dirty="0" smtClean="0">
                <a:ln w="95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Муниципальная эко-акция </a:t>
            </a:r>
            <a:br>
              <a:rPr lang="ru-RU" b="1" dirty="0" smtClean="0">
                <a:ln w="95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ru-RU" b="1" dirty="0" smtClean="0">
                <a:ln w="95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«Озеленим планету вместе!»</a:t>
            </a:r>
            <a:br>
              <a:rPr lang="ru-RU" b="1" dirty="0" smtClean="0">
                <a:ln w="95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ru-RU" b="1" dirty="0" smtClean="0">
                <a:ln w="95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 рамках празднования </a:t>
            </a:r>
            <a:br>
              <a:rPr lang="ru-RU" b="1" dirty="0" smtClean="0">
                <a:ln w="95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ru-RU" b="1" dirty="0" smtClean="0">
                <a:ln w="95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60-летия Ю.А. Гагарина </a:t>
            </a:r>
            <a:r>
              <a:rPr lang="ru-RU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</a:rPr>
              <a:t/>
            </a:r>
            <a:br>
              <a:rPr lang="ru-RU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</a:rPr>
            </a:br>
            <a:endParaRPr lang="ru-RU" dirty="0">
              <a:ln>
                <a:solidFill>
                  <a:schemeClr val="accent2">
                    <a:lumMod val="75000"/>
                  </a:schemeClr>
                </a:solidFill>
              </a:ln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24175" y="4649788"/>
            <a:ext cx="9144000" cy="1655762"/>
          </a:xfrm>
        </p:spPr>
        <p:txBody>
          <a:bodyPr>
            <a:normAutofit fontScale="85000" lnSpcReduction="10000"/>
          </a:bodyPr>
          <a:lstStyle/>
          <a:p>
            <a:pPr algn="r"/>
            <a:r>
              <a:rPr lang="ru-RU" sz="2000" b="1" i="1" dirty="0" smtClean="0"/>
              <a:t>Выполнили: </a:t>
            </a:r>
            <a:r>
              <a:rPr lang="ru-RU" sz="2000" b="1" i="1" dirty="0" err="1" smtClean="0"/>
              <a:t>Киршенко</a:t>
            </a:r>
            <a:r>
              <a:rPr lang="ru-RU" sz="2000" b="1" i="1" dirty="0" smtClean="0"/>
              <a:t> Алексей 5 «Г», </a:t>
            </a:r>
            <a:r>
              <a:rPr lang="ru-RU" sz="2000" b="1" i="1" dirty="0" err="1" smtClean="0"/>
              <a:t>Маюнова</a:t>
            </a:r>
            <a:r>
              <a:rPr lang="ru-RU" sz="2000" b="1" i="1" dirty="0" smtClean="0"/>
              <a:t> Татьяна 7 «Б», Леонова Алена 7 «Б»,</a:t>
            </a:r>
          </a:p>
          <a:p>
            <a:pPr algn="r"/>
            <a:r>
              <a:rPr lang="ru-RU" sz="2000" b="1" i="1" dirty="0" smtClean="0"/>
              <a:t> Шибко Антон 7 «Г», Леонов Виктор 9 «А», Шибко Анастасия 7 «Б»</a:t>
            </a:r>
          </a:p>
          <a:p>
            <a:pPr algn="r"/>
            <a:r>
              <a:rPr lang="ru-RU" sz="2000" b="1" i="1" dirty="0" smtClean="0"/>
              <a:t>Руководители: </a:t>
            </a:r>
            <a:r>
              <a:rPr lang="ru-RU" sz="2000" b="1" i="1" dirty="0" err="1" smtClean="0"/>
              <a:t>Аганина</a:t>
            </a:r>
            <a:r>
              <a:rPr lang="ru-RU" sz="2000" b="1" i="1" dirty="0" smtClean="0"/>
              <a:t> Елизавета Ивановна, </a:t>
            </a:r>
          </a:p>
          <a:p>
            <a:pPr algn="r"/>
            <a:r>
              <a:rPr lang="ru-RU" sz="2000" b="1" i="1" dirty="0" smtClean="0"/>
              <a:t>Михайличенко Маргарита Дмитриевна</a:t>
            </a:r>
          </a:p>
          <a:p>
            <a:r>
              <a:rPr lang="ru-RU" sz="2000" b="1" i="1" dirty="0" smtClean="0"/>
              <a:t> Сальск, 2021 год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246" y="3248297"/>
            <a:ext cx="3836126" cy="3836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43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90525" y="0"/>
            <a:ext cx="12458700" cy="1325563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n w="95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Озеленим планету вместе! </a:t>
            </a:r>
            <a:br>
              <a:rPr lang="ru-RU" sz="3600" b="1" dirty="0" smtClean="0">
                <a:ln w="95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n w="95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 с нами? </a:t>
            </a:r>
            <a:br>
              <a:rPr lang="ru-RU" sz="3600" b="1" dirty="0" smtClean="0">
                <a:ln w="95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n w="95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Мы уже на месте!</a:t>
            </a:r>
            <a:endParaRPr lang="ru-RU" sz="3600" b="1" dirty="0">
              <a:ln w="9525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169" y="1596231"/>
            <a:ext cx="9354256" cy="52617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094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88116" y="1936751"/>
            <a:ext cx="4215767" cy="319722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95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Семена посеем в землю.</a:t>
            </a:r>
            <a:br>
              <a:rPr lang="ru-RU" b="1" dirty="0" smtClean="0">
                <a:ln w="95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n w="95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Вскоре всходов будем ждать.</a:t>
            </a:r>
            <a:br>
              <a:rPr lang="ru-RU" b="1" dirty="0" smtClean="0">
                <a:ln w="95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n w="95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забудем, непременно,</a:t>
            </a:r>
            <a:br>
              <a:rPr lang="ru-RU" b="1" dirty="0" smtClean="0">
                <a:ln w="95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n w="95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Всходы эти поливать.</a:t>
            </a:r>
            <a:br>
              <a:rPr lang="ru-RU" b="1" dirty="0" smtClean="0">
                <a:ln w="95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n w="95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тогда наш огород</a:t>
            </a:r>
            <a:br>
              <a:rPr lang="ru-RU" b="1" dirty="0" smtClean="0">
                <a:ln w="95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n w="95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Радость, радость принесёт!</a:t>
            </a:r>
            <a:r>
              <a:rPr lang="ru-RU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</a:rPr>
              <a:t/>
            </a:r>
            <a:br>
              <a:rPr lang="ru-RU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</a:rPr>
            </a:br>
            <a:endParaRPr lang="ru-RU" dirty="0" smtClean="0">
              <a:ln>
                <a:solidFill>
                  <a:schemeClr val="accent2">
                    <a:lumMod val="75000"/>
                  </a:schemeClr>
                </a:solidFill>
              </a:ln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18" y="154998"/>
            <a:ext cx="3663431" cy="65127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550" y="154998"/>
            <a:ext cx="3663432" cy="65127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396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69" y="1882774"/>
            <a:ext cx="8839906" cy="49724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-676275" y="0"/>
            <a:ext cx="1329689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500" b="1" dirty="0" smtClean="0">
                <a:ln w="9525">
                  <a:solidFill>
                    <a:srgbClr val="ED7D31">
                      <a:lumMod val="75000"/>
                    </a:srgbClr>
                  </a:solidFill>
                  <a:prstDash val="solid"/>
                </a:ln>
                <a:solidFill>
                  <a:srgbClr val="ED7D31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 себя дома акцию мы проведем!</a:t>
            </a:r>
          </a:p>
          <a:p>
            <a:pPr algn="ctr"/>
            <a:r>
              <a:rPr lang="ru-RU" sz="4500" b="1" dirty="0" smtClean="0">
                <a:ln w="9525">
                  <a:solidFill>
                    <a:srgbClr val="ED7D31">
                      <a:lumMod val="75000"/>
                    </a:srgbClr>
                  </a:solidFill>
                  <a:prstDash val="solid"/>
                </a:ln>
                <a:solidFill>
                  <a:srgbClr val="ED7D31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Трудовую деятельность мы весной начнем! </a:t>
            </a:r>
            <a:endParaRPr lang="ru-RU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64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044825"/>
            <a:ext cx="8753475" cy="1325563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n w="95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 дерево сегодня посади,</a:t>
            </a:r>
            <a:br>
              <a:rPr lang="ru-RU" sz="4800" b="1" dirty="0" smtClean="0">
                <a:ln w="95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ln w="95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Ухаживай за ним, люби, расти.</a:t>
            </a:r>
            <a:br>
              <a:rPr lang="ru-RU" sz="4800" b="1" dirty="0" smtClean="0">
                <a:ln w="95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ln w="95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Весной оно прекрасным </a:t>
            </a:r>
            <a:br>
              <a:rPr lang="ru-RU" sz="4800" b="1" dirty="0" smtClean="0">
                <a:ln w="95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ln w="95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новым цветом расцветёт,</a:t>
            </a:r>
            <a:br>
              <a:rPr lang="ru-RU" sz="4800" b="1" dirty="0" smtClean="0">
                <a:ln w="95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ln w="95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Подарит летом тень и жары спасёт.</a:t>
            </a:r>
            <a:br>
              <a:rPr lang="ru-RU" sz="4800" b="1" dirty="0" smtClean="0">
                <a:ln w="95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ln w="95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Весёлый гомон птиц в </a:t>
            </a:r>
            <a:r>
              <a:rPr lang="ru-RU" sz="4800" b="1" dirty="0" err="1" smtClean="0">
                <a:ln w="95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отгустой</a:t>
            </a:r>
            <a:r>
              <a:rPr lang="ru-RU" sz="4800" b="1" dirty="0" smtClean="0">
                <a:ln w="95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листве</a:t>
            </a:r>
            <a:br>
              <a:rPr lang="ru-RU" sz="4800" b="1" dirty="0" smtClean="0">
                <a:ln w="95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ln w="95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Откликнется теплом в твоей душе.</a:t>
            </a:r>
            <a:r>
              <a:rPr lang="ru-RU" sz="3200" b="1" dirty="0" smtClean="0">
                <a:ln w="95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n w="95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n w="95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n w="95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n w="95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>
              <a:ln w="9525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700" y="387350"/>
            <a:ext cx="3393280" cy="6032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425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05274" y="2086633"/>
            <a:ext cx="4248152" cy="1325563"/>
          </a:xfrm>
        </p:spPr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5000" b="1" dirty="0">
                <a:ln w="9525">
                  <a:solidFill>
                    <a:srgbClr val="ED7D31">
                      <a:lumMod val="75000"/>
                    </a:srgbClr>
                  </a:solidFill>
                  <a:prstDash val="solid"/>
                </a:ln>
                <a:solidFill>
                  <a:srgbClr val="ED7D31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</a:t>
            </a:r>
            <a:r>
              <a:rPr lang="ru-RU" sz="5000" b="1" dirty="0" smtClean="0">
                <a:ln w="9525">
                  <a:solidFill>
                    <a:srgbClr val="ED7D31">
                      <a:lumMod val="75000"/>
                    </a:srgbClr>
                  </a:solidFill>
                  <a:prstDash val="solid"/>
                </a:ln>
                <a:solidFill>
                  <a:srgbClr val="ED7D31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аргаритки и тюльпаны поливаем!</a:t>
            </a:r>
            <a:br>
              <a:rPr lang="ru-RU" sz="5000" b="1" dirty="0" smtClean="0">
                <a:ln w="9525">
                  <a:solidFill>
                    <a:srgbClr val="ED7D31">
                      <a:lumMod val="75000"/>
                    </a:srgbClr>
                  </a:solidFill>
                  <a:prstDash val="solid"/>
                </a:ln>
                <a:solidFill>
                  <a:srgbClr val="ED7D31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5000" b="1" dirty="0" smtClean="0">
                <a:ln w="9525">
                  <a:solidFill>
                    <a:srgbClr val="ED7D31">
                      <a:lumMod val="75000"/>
                    </a:srgbClr>
                  </a:solidFill>
                  <a:prstDash val="solid"/>
                </a:ln>
                <a:solidFill>
                  <a:srgbClr val="ED7D31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Радоваться будем урожаю!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426" y="180974"/>
            <a:ext cx="3635125" cy="64624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49" y="180974"/>
            <a:ext cx="3635126" cy="64624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678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0"/>
            <a:ext cx="10515600" cy="1325563"/>
          </a:xfrm>
        </p:spPr>
        <p:txBody>
          <a:bodyPr/>
          <a:lstStyle/>
          <a:p>
            <a:pPr algn="ctr"/>
            <a:r>
              <a:rPr lang="ru-RU" b="1" spc="50" dirty="0" smtClean="0">
                <a:ln w="952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Озеленим планету вместе!</a:t>
            </a:r>
            <a:endParaRPr lang="ru-RU" b="1" spc="50" dirty="0">
              <a:ln w="9525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4" name="WhatsApp Video 2021-04-21 at 08.33.39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00407" y="1515292"/>
            <a:ext cx="7735358" cy="4254137"/>
          </a:xfrm>
        </p:spPr>
      </p:pic>
      <p:sp>
        <p:nvSpPr>
          <p:cNvPr id="3" name="Прямоугольник 2"/>
          <p:cNvSpPr/>
          <p:nvPr/>
        </p:nvSpPr>
        <p:spPr>
          <a:xfrm>
            <a:off x="0" y="1133981"/>
            <a:ext cx="42672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n w="66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b="1" dirty="0" smtClean="0">
                <a:ln w="66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бучающиеся </a:t>
            </a:r>
            <a:r>
              <a:rPr lang="ru-RU" sz="3200" b="1" dirty="0">
                <a:ln w="66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несмотря на </a:t>
            </a:r>
            <a:r>
              <a:rPr lang="ru-RU" sz="3200" b="1" dirty="0" smtClean="0">
                <a:ln w="66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</a:t>
            </a:r>
          </a:p>
          <a:p>
            <a:r>
              <a:rPr lang="ru-RU" sz="3200" b="1" dirty="0" smtClean="0">
                <a:ln w="66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3200" b="1" dirty="0">
                <a:ln w="66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большим удовольствием рыхлили грядки, поливали цветы, помогали высаживать рассаду декоративных цветов.</a:t>
            </a:r>
          </a:p>
        </p:txBody>
      </p:sp>
    </p:spTree>
    <p:extLst>
      <p:ext uri="{BB962C8B-B14F-4D97-AF65-F5344CB8AC3E}">
        <p14:creationId xmlns:p14="http://schemas.microsoft.com/office/powerpoint/2010/main" val="1006618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115</Words>
  <Application>Microsoft Office PowerPoint</Application>
  <PresentationFormat>Широкоэкранный</PresentationFormat>
  <Paragraphs>15</Paragraphs>
  <Slides>7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МБОУ СОШ № 7 г. Сальска Муниципальная эко-акция  «Озеленим планету вместе!» в рамках празднования  60-летия Ю.А. Гагарина  </vt:lpstr>
      <vt:lpstr>Озеленим планету вместе!  Ты с нами?  Мы уже на месте!</vt:lpstr>
      <vt:lpstr>Семена посеем в землю. Вскоре всходов будем ждать. Не забудем, непременно, Всходы эти поливать. И тогда наш огород Радость, радость принесёт! </vt:lpstr>
      <vt:lpstr>Презентация PowerPoint</vt:lpstr>
      <vt:lpstr>Ты дерево сегодня посади, Ухаживай за ним, люби, расти. Весной оно прекрасным  новым цветом расцветёт, Подарит летом тень и жары спасёт. Весёлый гомон птиц в отгустой листве Откликнется теплом в твоей душе.   </vt:lpstr>
      <vt:lpstr>Маргаритки и тюльпаны поливаем! Радоваться будем урожаю!</vt:lpstr>
      <vt:lpstr>Озеленим планету вместе!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СОШ № 7 г. Сальска Муниципальная эко-акция  «Озеленим планету вместе!» в рамках празднования 60-летия Ю.А. Гагарина</dc:title>
  <dc:creator>ВОЖАТАЯ</dc:creator>
  <cp:lastModifiedBy>ВОЖАТАЯ</cp:lastModifiedBy>
  <cp:revision>8</cp:revision>
  <dcterms:created xsi:type="dcterms:W3CDTF">2021-04-21T05:37:21Z</dcterms:created>
  <dcterms:modified xsi:type="dcterms:W3CDTF">2021-04-22T06:45:04Z</dcterms:modified>
</cp:coreProperties>
</file>