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5" r:id="rId9"/>
    <p:sldId id="26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00" autoAdjust="0"/>
    <p:restoredTop sz="94660"/>
  </p:normalViewPr>
  <p:slideViewPr>
    <p:cSldViewPr>
      <p:cViewPr varScale="1">
        <p:scale>
          <a:sx n="74" d="100"/>
          <a:sy n="74" d="100"/>
        </p:scale>
        <p:origin x="-13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E3710-2FCC-445E-AABE-E426D4D3ADCC}" type="datetimeFigureOut">
              <a:rPr lang="ru-RU" smtClean="0"/>
              <a:pPr/>
              <a:t>23.01.2016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D61A9CD-85FA-4B10-B144-22ACE2B9289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sndAc>
      <p:endSnd/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E3710-2FCC-445E-AABE-E426D4D3ADCC}" type="datetimeFigureOut">
              <a:rPr lang="ru-RU" smtClean="0"/>
              <a:pPr/>
              <a:t>23.01.2016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1A9CD-85FA-4B10-B144-22ACE2B928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endSnd/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E3710-2FCC-445E-AABE-E426D4D3ADCC}" type="datetimeFigureOut">
              <a:rPr lang="ru-RU" smtClean="0"/>
              <a:pPr/>
              <a:t>23.01.2016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1A9CD-85FA-4B10-B144-22ACE2B928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endSnd/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36E3710-2FCC-445E-AABE-E426D4D3ADCC}" type="datetimeFigureOut">
              <a:rPr lang="ru-RU" smtClean="0"/>
              <a:pPr/>
              <a:t>23.01.2016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DD61A9CD-85FA-4B10-B144-22ACE2B9289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med">
    <p:sndAc>
      <p:endSnd/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E3710-2FCC-445E-AABE-E426D4D3ADCC}" type="datetimeFigureOut">
              <a:rPr lang="ru-RU" smtClean="0"/>
              <a:pPr/>
              <a:t>23.01.2016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1A9CD-85FA-4B10-B144-22ACE2B9289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sndAc>
      <p:endSnd/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E3710-2FCC-445E-AABE-E426D4D3ADCC}" type="datetimeFigureOut">
              <a:rPr lang="ru-RU" smtClean="0"/>
              <a:pPr/>
              <a:t>23.01.2016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1A9CD-85FA-4B10-B144-22ACE2B9289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>
    <p:sndAc>
      <p:endSnd/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1A9CD-85FA-4B10-B144-22ACE2B9289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E3710-2FCC-445E-AABE-E426D4D3ADCC}" type="datetimeFigureOut">
              <a:rPr lang="ru-RU" smtClean="0"/>
              <a:pPr/>
              <a:t>23.01.2016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sndAc>
      <p:endSnd/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E3710-2FCC-445E-AABE-E426D4D3ADCC}" type="datetimeFigureOut">
              <a:rPr lang="ru-RU" smtClean="0"/>
              <a:pPr/>
              <a:t>23.01.2016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1A9CD-85FA-4B10-B144-22ACE2B9289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med">
    <p:sndAc>
      <p:endSnd/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E3710-2FCC-445E-AABE-E426D4D3ADCC}" type="datetimeFigureOut">
              <a:rPr lang="ru-RU" smtClean="0"/>
              <a:pPr/>
              <a:t>23.01.2016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1A9CD-85FA-4B10-B144-22ACE2B928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endSnd/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36E3710-2FCC-445E-AABE-E426D4D3ADCC}" type="datetimeFigureOut">
              <a:rPr lang="ru-RU" smtClean="0"/>
              <a:pPr/>
              <a:t>23.01.2016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D61A9CD-85FA-4B10-B144-22ACE2B9289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sndAc>
      <p:endSnd/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E3710-2FCC-445E-AABE-E426D4D3ADCC}" type="datetimeFigureOut">
              <a:rPr lang="ru-RU" smtClean="0"/>
              <a:pPr/>
              <a:t>23.01.2016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D61A9CD-85FA-4B10-B144-22ACE2B9289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sndAc>
      <p:endSnd/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36E3710-2FCC-445E-AABE-E426D4D3ADCC}" type="datetimeFigureOut">
              <a:rPr lang="ru-RU" smtClean="0"/>
              <a:pPr/>
              <a:t>23.01.2016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DD61A9CD-85FA-4B10-B144-22ACE2B9289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sndAc>
      <p:endSnd/>
    </p:sndAc>
  </p:transition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5.pn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www.rixane.com/shots/water-life-800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016" y="15452"/>
            <a:ext cx="9400854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699792" y="4077072"/>
            <a:ext cx="5472608" cy="138499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pPr algn="r"/>
            <a:r>
              <a:rPr lang="ru-RU" sz="2400" b="1" dirty="0" smtClean="0"/>
              <a:t>Учитель начальных классов Иваненко Е. С.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827584" y="874934"/>
            <a:ext cx="74888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Погружение на морское дно </a:t>
            </a:r>
          </a:p>
          <a:p>
            <a:pPr algn="ctr"/>
            <a:r>
              <a:rPr lang="ru-RU" sz="3200" dirty="0" smtClean="0"/>
              <a:t>к конспекту занятия « </a:t>
            </a:r>
            <a:r>
              <a:rPr lang="ru-RU" sz="3200" dirty="0" err="1" smtClean="0"/>
              <a:t>Осьминожки</a:t>
            </a:r>
            <a:r>
              <a:rPr lang="ru-RU" sz="3200" dirty="0" smtClean="0"/>
              <a:t> »</a:t>
            </a:r>
            <a:endParaRPr lang="ru-RU" sz="3200" dirty="0"/>
          </a:p>
        </p:txBody>
      </p:sp>
    </p:spTree>
  </p:cSld>
  <p:clrMapOvr>
    <a:masterClrMapping/>
  </p:clrMapOvr>
  <p:transition spd="med">
    <p:sndAc>
      <p:endSnd/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USERDATA\Desktop\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rusalka_bulkane_(vmusice.net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5988.8322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52544" y="62484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4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Рисунок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427984" y="476672"/>
            <a:ext cx="33843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</a:rPr>
              <a:t>          </a:t>
            </a:r>
            <a:r>
              <a:rPr lang="ru-RU" sz="4400" dirty="0" smtClean="0"/>
              <a:t>Скат </a:t>
            </a:r>
            <a:endParaRPr lang="ru-RU" sz="4400" dirty="0"/>
          </a:p>
        </p:txBody>
      </p:sp>
    </p:spTree>
  </p:cSld>
  <p:clrMapOvr>
    <a:masterClrMapping/>
  </p:clrMapOvr>
  <p:transition spd="med">
    <p:sndAc>
      <p:endSnd/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Без имени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6436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851920" y="980728"/>
            <a:ext cx="43924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Морская звезда</a:t>
            </a:r>
            <a:endParaRPr lang="ru-RU" sz="4000" dirty="0"/>
          </a:p>
        </p:txBody>
      </p:sp>
    </p:spTree>
  </p:cSld>
  <p:clrMapOvr>
    <a:masterClrMapping/>
  </p:clrMapOvr>
  <p:transition spd="med">
    <p:sndAc>
      <p:endSnd/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Рисунок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/>
        </p:spPr>
      </p:pic>
      <p:sp>
        <p:nvSpPr>
          <p:cNvPr id="4" name="TextBox 3"/>
          <p:cNvSpPr txBox="1"/>
          <p:nvPr/>
        </p:nvSpPr>
        <p:spPr>
          <a:xfrm>
            <a:off x="3059832" y="980728"/>
            <a:ext cx="56521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Морская</a:t>
            </a:r>
            <a:r>
              <a:rPr lang="ru-RU" sz="4000" b="1" dirty="0" smtClean="0">
                <a:solidFill>
                  <a:schemeClr val="bg1"/>
                </a:solidFill>
              </a:rPr>
              <a:t> </a:t>
            </a:r>
            <a:r>
              <a:rPr lang="ru-RU" sz="4000" b="1" dirty="0" smtClean="0"/>
              <a:t>черепаха</a:t>
            </a:r>
            <a:endParaRPr lang="ru-RU" sz="4000" dirty="0"/>
          </a:p>
        </p:txBody>
      </p:sp>
    </p:spTree>
  </p:cSld>
  <p:clrMapOvr>
    <a:masterClrMapping/>
  </p:clrMapOvr>
  <p:transition spd="med">
    <p:sndAc>
      <p:endSnd/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USERDATA\Desktop\18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762341" y="260648"/>
            <a:ext cx="33843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400" dirty="0" smtClean="0"/>
              <a:t>Дельфины </a:t>
            </a:r>
            <a:endParaRPr lang="ru-RU" sz="4400" dirty="0"/>
          </a:p>
        </p:txBody>
      </p:sp>
    </p:spTree>
  </p:cSld>
  <p:clrMapOvr>
    <a:masterClrMapping/>
  </p:clrMapOvr>
  <p:transition spd="med">
    <p:sndAc>
      <p:endSnd/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64088" y="476672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 Осьминог 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5122" name="Picture 2" descr="al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572000" y="999892"/>
            <a:ext cx="39655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Белая акула</a:t>
            </a:r>
            <a:endParaRPr lang="ru-RU" sz="4400" dirty="0"/>
          </a:p>
        </p:txBody>
      </p:sp>
    </p:spTree>
  </p:cSld>
  <p:clrMapOvr>
    <a:masterClrMapping/>
  </p:clrMapOvr>
  <p:transition spd="med">
    <p:sndAc>
      <p:endSnd/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ctrTitle" idx="4294967295"/>
          </p:nvPr>
        </p:nvSpPr>
        <p:spPr>
          <a:xfrm>
            <a:off x="3927475" y="0"/>
            <a:ext cx="5216525" cy="1268413"/>
          </a:xfrm>
        </p:spPr>
        <p:txBody>
          <a:bodyPr/>
          <a:lstStyle/>
          <a:p>
            <a:pPr algn="l"/>
            <a:r>
              <a:rPr lang="ru-RU" b="1">
                <a:solidFill>
                  <a:schemeClr val="bg1"/>
                </a:solidFill>
              </a:rPr>
              <a:t>осьминог</a:t>
            </a:r>
          </a:p>
        </p:txBody>
      </p:sp>
      <p:pic>
        <p:nvPicPr>
          <p:cNvPr id="4" name="Picture 2" descr="cep0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96136" y="3244334"/>
            <a:ext cx="26642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23528" y="476672"/>
            <a:ext cx="30243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Осьминог </a:t>
            </a:r>
            <a:endParaRPr lang="ru-RU" sz="4000" b="1" dirty="0"/>
          </a:p>
        </p:txBody>
      </p:sp>
    </p:spTree>
  </p:cSld>
  <p:clrMapOvr>
    <a:masterClrMapping/>
  </p:clrMapOvr>
  <p:transition spd="med">
    <p:sndAc>
      <p:endSnd/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ерег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4482"/>
          </a:xfrm>
          <a:prstGeom prst="rect">
            <a:avLst/>
          </a:prstGeom>
        </p:spPr>
      </p:pic>
      <p:pic>
        <p:nvPicPr>
          <p:cNvPr id="3" name="3D_zvuk_shum_morya_(vmusice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34400" y="6241658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25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471</TotalTime>
  <Words>31</Words>
  <Application>Microsoft Office PowerPoint</Application>
  <PresentationFormat>Экран (4:3)</PresentationFormat>
  <Paragraphs>13</Paragraphs>
  <Slides>9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Бумажная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осьминог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Погружение на морское дно</dc:title>
  <dc:creator>user</dc:creator>
  <cp:lastModifiedBy>Кабинет_13</cp:lastModifiedBy>
  <cp:revision>50</cp:revision>
  <dcterms:created xsi:type="dcterms:W3CDTF">2013-02-25T12:59:35Z</dcterms:created>
  <dcterms:modified xsi:type="dcterms:W3CDTF">2016-01-23T13:26:11Z</dcterms:modified>
</cp:coreProperties>
</file>