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228" y="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F3944-6701-4BDA-8EA2-FCA7FB5D3549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5492B-F19D-424C-B730-6C641AEED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883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F3944-6701-4BDA-8EA2-FCA7FB5D3549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5492B-F19D-424C-B730-6C641AEED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166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F3944-6701-4BDA-8EA2-FCA7FB5D3549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5492B-F19D-424C-B730-6C641AEED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036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F3944-6701-4BDA-8EA2-FCA7FB5D3549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5492B-F19D-424C-B730-6C641AEED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527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F3944-6701-4BDA-8EA2-FCA7FB5D3549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5492B-F19D-424C-B730-6C641AEED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300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F3944-6701-4BDA-8EA2-FCA7FB5D3549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5492B-F19D-424C-B730-6C641AEED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335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F3944-6701-4BDA-8EA2-FCA7FB5D3549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5492B-F19D-424C-B730-6C641AEED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686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F3944-6701-4BDA-8EA2-FCA7FB5D3549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5492B-F19D-424C-B730-6C641AEED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111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F3944-6701-4BDA-8EA2-FCA7FB5D3549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5492B-F19D-424C-B730-6C641AEED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45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F3944-6701-4BDA-8EA2-FCA7FB5D3549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5492B-F19D-424C-B730-6C641AEED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785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F3944-6701-4BDA-8EA2-FCA7FB5D3549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5492B-F19D-424C-B730-6C641AEED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069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29000">
              <a:schemeClr val="accent2">
                <a:lumMod val="40000"/>
                <a:lumOff val="60000"/>
              </a:schemeClr>
            </a:gs>
            <a:gs pos="47000">
              <a:schemeClr val="accent2">
                <a:lumMod val="40000"/>
                <a:lumOff val="60000"/>
              </a:schemeClr>
            </a:gs>
            <a:gs pos="78000">
              <a:schemeClr val="accent2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F3944-6701-4BDA-8EA2-FCA7FB5D3549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5492B-F19D-424C-B730-6C641AEED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518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85925" y="224631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МБОУ СОШ № 7 г. Сальска</a:t>
            </a:r>
            <a:br>
              <a:rPr lang="ru-RU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ru-RU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Муниципальная эко-акция </a:t>
            </a:r>
            <a:br>
              <a:rPr lang="ru-RU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ru-RU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«Озеленим планету вместе!»</a:t>
            </a:r>
            <a:br>
              <a:rPr lang="ru-RU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ru-RU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в рамках празднования </a:t>
            </a:r>
            <a:br>
              <a:rPr lang="ru-RU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ru-RU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60-летия Ю.А. Гагарина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8000" y="5153025"/>
            <a:ext cx="9144000" cy="2332831"/>
          </a:xfrm>
        </p:spPr>
        <p:txBody>
          <a:bodyPr/>
          <a:lstStyle/>
          <a:p>
            <a:pPr algn="r"/>
            <a:r>
              <a:rPr lang="ru-RU" i="1" dirty="0" smtClean="0"/>
              <a:t>Выполнила: Таран Арина, 6 «Г» класс </a:t>
            </a:r>
          </a:p>
          <a:p>
            <a:pPr algn="r"/>
            <a:r>
              <a:rPr lang="ru-RU" i="1" dirty="0" smtClean="0"/>
              <a:t>Руководитель: Михайличенко Маргарита Дмитриевна,</a:t>
            </a:r>
          </a:p>
          <a:p>
            <a:pPr algn="r"/>
            <a:r>
              <a:rPr lang="ru-RU" i="1" dirty="0" err="1" smtClean="0"/>
              <a:t>Аганина</a:t>
            </a:r>
            <a:r>
              <a:rPr lang="ru-RU" i="1" dirty="0" smtClean="0"/>
              <a:t> Елизавета Ивановна</a:t>
            </a:r>
          </a:p>
          <a:p>
            <a:r>
              <a:rPr lang="ru-RU" i="1" dirty="0" smtClean="0"/>
              <a:t>Сальск, 2021 год</a:t>
            </a:r>
            <a:endParaRPr lang="ru-RU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" y="3589337"/>
            <a:ext cx="3268663" cy="3268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5298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3945" y="1384300"/>
            <a:ext cx="43434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Место проведения акции:</a:t>
            </a:r>
            <a:br>
              <a:rPr lang="ru-RU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ru-RU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частное домовладение</a:t>
            </a:r>
            <a:br>
              <a:rPr lang="ru-RU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endParaRPr lang="ru-RU" b="1" dirty="0">
              <a:ln w="9525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506" b="2996"/>
          <a:stretch/>
        </p:blipFill>
        <p:spPr>
          <a:xfrm>
            <a:off x="511628" y="517525"/>
            <a:ext cx="2955472" cy="5930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726" y="1048226"/>
            <a:ext cx="3733800" cy="5440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2619">
            <a:off x="1661923" y="4943200"/>
            <a:ext cx="654882" cy="6548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5863" y="3117056"/>
            <a:ext cx="4102100" cy="33313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9781015" y="2981325"/>
            <a:ext cx="4393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400" b="1" cap="none" spc="0" dirty="0" smtClean="0">
                <a:ln/>
                <a:solidFill>
                  <a:schemeClr val="accent4"/>
                </a:solidFill>
                <a:effectLst/>
              </a:rPr>
              <a:t>5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1606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98954" y="355745"/>
            <a:ext cx="3870036" cy="2387600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Нарциссы и гиацинты</a:t>
            </a:r>
            <a:endParaRPr lang="ru-RU" sz="6000" b="1" dirty="0">
              <a:ln w="9525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3600" y="3223347"/>
            <a:ext cx="4255691" cy="3186977"/>
          </a:xfrm>
        </p:spPr>
        <p:txBody>
          <a:bodyPr>
            <a:normAutofit/>
          </a:bodyPr>
          <a:lstStyle/>
          <a:p>
            <a:r>
              <a:rPr lang="ru-RU" b="1" dirty="0" smtClean="0"/>
              <a:t>Он-цветочный принц-поэт.</a:t>
            </a:r>
          </a:p>
          <a:p>
            <a:r>
              <a:rPr lang="ru-RU" b="1" dirty="0" smtClean="0"/>
              <a:t>В шляпу желтую одет.</a:t>
            </a:r>
          </a:p>
          <a:p>
            <a:r>
              <a:rPr lang="ru-RU" b="1" dirty="0" smtClean="0"/>
              <a:t>Про весну сонет на бис</a:t>
            </a:r>
          </a:p>
          <a:p>
            <a:r>
              <a:rPr lang="ru-RU" b="1" dirty="0" smtClean="0"/>
              <a:t>Прочитает нам нарцисс.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4363"/>
            <a:ext cx="4533900" cy="6045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8990" y="2628900"/>
            <a:ext cx="2836069" cy="3781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341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8086" y="1021977"/>
            <a:ext cx="10515600" cy="551217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Тюльпан 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Май, тепло и скоро лето.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В зелень всё  и вся одето.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Словно огненный фонтан-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Раскрывается тюльпан.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4438" y="365125"/>
            <a:ext cx="4627562" cy="6169025"/>
          </a:xfrm>
        </p:spPr>
      </p:pic>
    </p:spTree>
    <p:extLst>
      <p:ext uri="{BB962C8B-B14F-4D97-AF65-F5344CB8AC3E}">
        <p14:creationId xmlns:p14="http://schemas.microsoft.com/office/powerpoint/2010/main" val="23788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6900" y="-68263"/>
            <a:ext cx="10515600" cy="1325563"/>
          </a:xfrm>
        </p:spPr>
        <p:txBody>
          <a:bodyPr/>
          <a:lstStyle/>
          <a:p>
            <a:r>
              <a:rPr lang="ru-RU" b="1" dirty="0" smtClean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ОЗЕЛЕНИМ ПЛАНЕТУ ВМЕСТЕ!!!</a:t>
            </a:r>
            <a:endParaRPr lang="ru-RU" b="1" dirty="0">
              <a:ln w="660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899" y="1257300"/>
            <a:ext cx="8574757" cy="51581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8856618" y="1257300"/>
            <a:ext cx="333538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Мы с бабушкой ухаживаем </a:t>
            </a:r>
            <a:r>
              <a:rPr lang="ru-RU" sz="32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за однолетними и многолетними цветочными культурами, декоративными кустарниками и </a:t>
            </a:r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деревьями.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66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96</Words>
  <Application>Microsoft Office PowerPoint</Application>
  <PresentationFormat>Широкоэкранный</PresentationFormat>
  <Paragraphs>19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МБОУ СОШ № 7 г. Сальска Муниципальная эко-акция  «Озеленим планету вместе!» в рамках празднования  60-летия Ю.А. Гагарина  </vt:lpstr>
      <vt:lpstr>Место проведения акции:  частное домовладение </vt:lpstr>
      <vt:lpstr>Нарциссы и гиацинты</vt:lpstr>
      <vt:lpstr>Презентация PowerPoint</vt:lpstr>
      <vt:lpstr>ОЗЕЛЕНИМ ПЛАНЕТУ ВМЕСТЕ!!!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СОШ № 7 г. Сальска Муниципальная эко-акция  «Озеленим планету вместе!» в рамках празднования  60-летия Ю.А. Гагарина  </dc:title>
  <dc:creator>ВОЖАТАЯ</dc:creator>
  <cp:lastModifiedBy>РМ№9</cp:lastModifiedBy>
  <cp:revision>10</cp:revision>
  <dcterms:created xsi:type="dcterms:W3CDTF">2021-04-22T05:52:24Z</dcterms:created>
  <dcterms:modified xsi:type="dcterms:W3CDTF">2022-05-11T07:24:16Z</dcterms:modified>
</cp:coreProperties>
</file>