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1"/>
  </p:notesMasterIdLst>
  <p:sldIdLst>
    <p:sldId id="256" r:id="rId4"/>
    <p:sldId id="257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2F2F8D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A55F-588F-40DA-B691-0492B77334DE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0E30-79A2-44EA-8687-1A3E0B09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6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0E30-79A2-44EA-8687-1A3E0B09D1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3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4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6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7676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F654-BA31-45D8-9760-D96F88A901F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8872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5878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3F654-BA31-45D8-9760-D96F88A901F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3498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9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3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8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1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A449-F3D7-4E43-9C47-B9777E18E3F8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F81D-F259-4297-8602-9B2BB26E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09881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3046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l.ru/products/digital-lab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andex.ru/video/preview/?filmId=8651770345700760035&amp;text=%D1%86%D0%B8%D1%84%D1%80%D0%BE%D0%B2%D0%B0%D1%8F+%D0%BB%D0%B0%D0%B1%D0%BE%D1%80%D0%B0%D1%82%D0%BE%D1%80%D0%B8%D1%8F+%D0%BF%D0%BE+%D1%84%D0%B8%D0%B7%D0%B8%D0%BA%D0%B5+releon+%D0%BF%D1%80%D0%B5%D0%B7%D0%B5%D0%BD%D1%82%D0%B0%D1%86%D0%B8%D1%8F+%D0%B2%D0%B8%D0%B4%D0%B5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44838"/>
            <a:ext cx="10058400" cy="25304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160" y="4105383"/>
            <a:ext cx="11666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  <a:endParaRPr lang="ru-RU" sz="4000" b="1" cap="none" spc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0138" y="5866511"/>
            <a:ext cx="773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01.01.2019 - 31.12.2024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54657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65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04693"/>
            <a:ext cx="6933895" cy="4907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4036" y="1442283"/>
            <a:ext cx="5979458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глобальной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 российского образования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вхождение Российской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Федерации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число 10 ведущих стран мира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качеству общего образования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гармонично развитой 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ответственной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 на основе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духовно-нравственных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 народов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исторических и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национально-культурных традиций.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624"/>
            <a:ext cx="11066929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«Образование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инициатива, направленная на достижение двух ключевых целей:</a:t>
            </a:r>
          </a:p>
          <a:p>
            <a:pPr lvl="0" algn="ctr"/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590713" y="317722"/>
            <a:ext cx="1500818" cy="1246354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7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8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600302" y="3142231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/>
              <a:t>Создание </a:t>
            </a:r>
            <a:r>
              <a:rPr lang="ru-RU" dirty="0" smtClean="0"/>
              <a:t>центров</a:t>
            </a:r>
            <a:r>
              <a:rPr dirty="0" smtClean="0"/>
              <a:t> </a:t>
            </a:r>
            <a:r>
              <a:rPr lang="ru-RU" dirty="0"/>
              <a:t>образования естественно-научной и технологической направленностей </a:t>
            </a:r>
            <a:br>
              <a:rPr lang="ru-RU" dirty="0"/>
            </a:br>
            <a:r>
              <a:rPr dirty="0" smtClean="0"/>
              <a:t>«</a:t>
            </a:r>
            <a:r>
              <a:rPr lang="ru-RU" dirty="0" smtClean="0"/>
              <a:t>Точка роста</a:t>
            </a:r>
            <a:r>
              <a:rPr dirty="0" smtClean="0"/>
              <a:t>» </a:t>
            </a: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796" y="47890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965204" y="4727583"/>
            <a:ext cx="2578933" cy="1021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5FAB3-627E-45B1-84F0-CD16C756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07" y="571561"/>
            <a:ext cx="898912" cy="120544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9730" y="5117361"/>
            <a:ext cx="6980323" cy="1615322"/>
            <a:chOff x="1284359" y="3485912"/>
            <a:chExt cx="5970198" cy="13815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365" y="3485912"/>
              <a:ext cx="2070192" cy="138156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401" y="3485913"/>
              <a:ext cx="1970012" cy="138156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359" y="3485913"/>
              <a:ext cx="1842089" cy="1381568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DC8814-53B7-4B3E-BFAB-3E986ADD20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09" y="5114881"/>
            <a:ext cx="2409434" cy="16052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F79D3F-A677-41D5-B63A-9D04423709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72" y="5122379"/>
            <a:ext cx="2405418" cy="16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3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806" y="1754023"/>
            <a:ext cx="1029929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государственном образовательном стандарте (ФГОС) прописано, что одним из универсальных учебных действий, приобретаемых учащимися, должно стать умение «проведения опытов, простых экспериментальных исследований, прямых и косвенных измерений с использованием аналоговых и цифровых измерительных приборов»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4838" y="421628"/>
            <a:ext cx="936522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цифровой лаборатории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RELEON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физики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3" y="3763527"/>
            <a:ext cx="4434347" cy="2954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3763528"/>
            <a:ext cx="4912293" cy="2954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47987" y="6150077"/>
            <a:ext cx="221226" cy="32446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096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962" y="852802"/>
            <a:ext cx="120620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Releon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RL на базе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мультидатчика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7" y="2040194"/>
            <a:ext cx="666750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42" y="2040194"/>
            <a:ext cx="4528984" cy="45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4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8" y="1362091"/>
            <a:ext cx="7043173" cy="39617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4003" y="1362091"/>
            <a:ext cx="5819107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Оборудование и программное обеспечение легко в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освоении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Датчики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 требуют дополнительных согласующих устройств (регистраторов данных) и напрямую подключаются к планшету, компьютеру или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ноутбуку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Методические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рекомендации в комплекте (готовые сценарии построения занятий, инструкция по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работе)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Быстрый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запуск измерений экономит время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урока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Бесплатное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универсальное программное обеспечения для сбора данных с датчиков (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Releon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Lite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Возможность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использования личных устройств при работе с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датчиками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815" y="461873"/>
            <a:ext cx="680128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лаборатории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Releon</a:t>
            </a:r>
            <a:r>
              <a:rPr lang="en-US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47987" y="6150077"/>
            <a:ext cx="221226" cy="32446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9579" y="6266197"/>
            <a:ext cx="4749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Releon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 виды цифровых лабораторий (rl.ru)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450" y="6312309"/>
            <a:ext cx="570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Мультидатчик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Releon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Физ-3 -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Яндекс.Видео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yandex.ru)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70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47987" y="6150077"/>
            <a:ext cx="221226" cy="32446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8246" y="236339"/>
            <a:ext cx="543232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О, сколько нам открытий чудных</a:t>
            </a:r>
          </a:p>
          <a:p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Готовят просвещенья </a:t>
            </a:r>
            <a:r>
              <a:rPr lang="ru-RU" sz="2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дух</a:t>
            </a:r>
            <a:endParaRPr lang="ru-RU" sz="2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опыт, сын ошибок трудных,</a:t>
            </a:r>
          </a:p>
          <a:p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гений, парадоксов друг,</a:t>
            </a:r>
          </a:p>
          <a:p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случай, бог изобретатель…</a:t>
            </a:r>
          </a:p>
          <a:p>
            <a:pPr algn="r"/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(А.С. Пушкин)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7" y="2913995"/>
            <a:ext cx="5375700" cy="3608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56" y="469403"/>
            <a:ext cx="2092431" cy="1972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01" y="2913995"/>
            <a:ext cx="5049447" cy="36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2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254</Words>
  <Application>Microsoft Office PowerPoint</Application>
  <PresentationFormat>Широкоэкранный</PresentationFormat>
  <Paragraphs>28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Тема Office</vt:lpstr>
      <vt:lpstr>1_Тема Office</vt:lpstr>
      <vt:lpstr>3_Тема Office</vt:lpstr>
      <vt:lpstr>Презентация PowerPoint</vt:lpstr>
      <vt:lpstr>Презентация PowerPoint</vt:lpstr>
      <vt:lpstr>Создание центров образования естественно-научной и технологической направленностей  «Точка роста» в 2021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24</cp:revision>
  <dcterms:created xsi:type="dcterms:W3CDTF">2021-08-26T05:28:42Z</dcterms:created>
  <dcterms:modified xsi:type="dcterms:W3CDTF">2021-08-31T14:56:34Z</dcterms:modified>
</cp:coreProperties>
</file>