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66" r:id="rId6"/>
    <p:sldId id="265" r:id="rId7"/>
    <p:sldId id="261" r:id="rId8"/>
    <p:sldId id="259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70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47F66-6A39-41D5-8BED-71BBC2EA2C51}" type="datetimeFigureOut">
              <a:rPr lang="ru-RU" smtClean="0"/>
              <a:t>03.09.21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A89AB-E4AD-49E6-B0BD-AE4E017962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826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A89AB-E4AD-49E6-B0BD-AE4E0179622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029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135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441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9039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692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2861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049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591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26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433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369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520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447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302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561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46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553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03.09.21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304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820067" y="332656"/>
            <a:ext cx="7774632" cy="2691730"/>
          </a:xfrm>
        </p:spPr>
        <p:txBody>
          <a:bodyPr>
            <a:normAutofit/>
          </a:bodyPr>
          <a:lstStyle/>
          <a:p>
            <a:r>
              <a:rPr lang="ru-RU" dirty="0" smtClean="0"/>
              <a:t>Открытая научно-исследовательская лаборатория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645024"/>
            <a:ext cx="6912768" cy="1080120"/>
          </a:xfrm>
        </p:spPr>
        <p:txBody>
          <a:bodyPr>
            <a:normAutofit fontScale="77500" lnSpcReduction="20000"/>
          </a:bodyPr>
          <a:lstStyle/>
          <a:p>
            <a:r>
              <a:rPr lang="ru-RU" sz="4800" dirty="0" smtClean="0">
                <a:latin typeface="Arial Black" panose="020B0A04020102020204" pitchFamily="34" charset="0"/>
              </a:rPr>
              <a:t>«Наблюдай и исследуй»</a:t>
            </a:r>
            <a:endParaRPr lang="ru-RU" sz="4800" dirty="0"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437112"/>
            <a:ext cx="2433379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6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63272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/>
              <a:t>Датчик электропроводимости</a:t>
            </a:r>
            <a:endParaRPr lang="ru-RU" sz="4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62184"/>
          <a:stretch/>
        </p:blipFill>
        <p:spPr>
          <a:xfrm>
            <a:off x="457200" y="2060848"/>
            <a:ext cx="4176465" cy="3578275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895528" y="2636912"/>
            <a:ext cx="4248472" cy="346692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Датчик измеряет электропроводимость различных растворов.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4141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35280" cy="116205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Датчик концентрации ионов</a:t>
            </a:r>
            <a:endParaRPr lang="ru-RU" sz="4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63593"/>
          <a:stretch/>
        </p:blipFill>
        <p:spPr>
          <a:xfrm>
            <a:off x="474910" y="2121525"/>
            <a:ext cx="4320480" cy="3684209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8064" y="2708920"/>
            <a:ext cx="3656385" cy="389897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Датчик измеряет концентрацию ионов в растворе.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4665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80528" y="2276872"/>
            <a:ext cx="8642921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>
                <a:latin typeface="Arial Black" panose="020B0A04020102020204" pitchFamily="34" charset="0"/>
              </a:rPr>
              <a:t>Я слышу -  я забываю,</a:t>
            </a:r>
          </a:p>
          <a:p>
            <a:pPr marL="0" indent="0" algn="ctr">
              <a:buNone/>
            </a:pPr>
            <a:r>
              <a:rPr lang="ru-RU" sz="4400" dirty="0" smtClean="0">
                <a:latin typeface="Arial Black" panose="020B0A04020102020204" pitchFamily="34" charset="0"/>
              </a:rPr>
              <a:t>  Я вижу – я запоминаю,</a:t>
            </a:r>
          </a:p>
          <a:p>
            <a:pPr marL="0" indent="0" algn="ctr">
              <a:buNone/>
            </a:pPr>
            <a:r>
              <a:rPr lang="ru-RU" sz="4400" dirty="0" smtClean="0">
                <a:latin typeface="Arial Black" panose="020B0A04020102020204" pitchFamily="34" charset="0"/>
              </a:rPr>
              <a:t>Я делаю – я понимаю.</a:t>
            </a:r>
          </a:p>
        </p:txBody>
      </p:sp>
    </p:spTree>
    <p:extLst>
      <p:ext uri="{BB962C8B-B14F-4D97-AF65-F5344CB8AC3E}">
        <p14:creationId xmlns:p14="http://schemas.microsoft.com/office/powerpoint/2010/main" val="426443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Первая функциональная зона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6648" y="4725144"/>
            <a:ext cx="6624736" cy="138822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Наблюдай –демонстрационное пространство (виртуальные и настоящие эксперименты)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6561776" cy="307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76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Вторая функциональная зона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1439" y="2732217"/>
            <a:ext cx="3096345" cy="295232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Исследуй – пространство учебного эксперимента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20"/>
          <a:stretch/>
        </p:blipFill>
        <p:spPr>
          <a:xfrm>
            <a:off x="971600" y="1811797"/>
            <a:ext cx="3104925" cy="467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03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0"/>
            <a:ext cx="5688632" cy="1845972"/>
          </a:xfrm>
        </p:spPr>
        <p:txBody>
          <a:bodyPr/>
          <a:lstStyle/>
          <a:p>
            <a:r>
              <a:rPr lang="ru-RU" dirty="0" smtClean="0"/>
              <a:t>Индивидуальный набор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2668037"/>
            <a:ext cx="2385314" cy="1769075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/>
              <a:t>Экология </a:t>
            </a:r>
          </a:p>
          <a:p>
            <a:pPr algn="l"/>
            <a:r>
              <a:rPr lang="ru-RU" sz="3200" dirty="0" smtClean="0"/>
              <a:t>Химия</a:t>
            </a:r>
          </a:p>
          <a:p>
            <a:pPr algn="l"/>
            <a:r>
              <a:rPr lang="ru-RU" sz="3200" dirty="0" smtClean="0"/>
              <a:t>Биология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" t="11495" r="-2238" b="7027"/>
          <a:stretch/>
        </p:blipFill>
        <p:spPr>
          <a:xfrm>
            <a:off x="539552" y="980728"/>
            <a:ext cx="3217985" cy="556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2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1414" r="12988"/>
          <a:stretch/>
        </p:blipFill>
        <p:spPr>
          <a:xfrm>
            <a:off x="539552" y="1340768"/>
            <a:ext cx="7725772" cy="478991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064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Третья функциональная зона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2582466"/>
            <a:ext cx="2673345" cy="2448272"/>
          </a:xfrm>
        </p:spPr>
        <p:txBody>
          <a:bodyPr/>
          <a:lstStyle/>
          <a:p>
            <a:r>
              <a:rPr lang="ru-RU" dirty="0" smtClean="0"/>
              <a:t>Открывай – пространство  самостоятельной работы и цифровой обработки данных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6" r="20078"/>
          <a:stretch/>
        </p:blipFill>
        <p:spPr>
          <a:xfrm>
            <a:off x="323528" y="1934394"/>
            <a:ext cx="4608512" cy="386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88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171400"/>
            <a:ext cx="6912768" cy="127846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Датчик температуры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31" r="69231"/>
          <a:stretch/>
        </p:blipFill>
        <p:spPr>
          <a:xfrm>
            <a:off x="727934" y="1556792"/>
            <a:ext cx="3384376" cy="4609674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158082" y="1916832"/>
            <a:ext cx="3438254" cy="396044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Датчик измеряет температуру различных растворов и </a:t>
            </a:r>
            <a:r>
              <a:rPr lang="ru-RU" sz="2000" dirty="0"/>
              <a:t>т</a:t>
            </a:r>
            <a:r>
              <a:rPr lang="ru-RU" sz="2000" dirty="0" smtClean="0"/>
              <a:t>вердых материалов. Датчик оснащен выносным и герметичным температурным зондом, устойчивым к лабораторным реагентам.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66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642194"/>
          </a:xfrm>
        </p:spPr>
        <p:txBody>
          <a:bodyPr>
            <a:normAutofit/>
          </a:bodyPr>
          <a:lstStyle/>
          <a:p>
            <a:r>
              <a:rPr lang="ru-RU" dirty="0"/>
              <a:t>Определение </a:t>
            </a:r>
            <a:r>
              <a:rPr lang="en-US" dirty="0"/>
              <a:t>pH </a:t>
            </a:r>
            <a:r>
              <a:rPr lang="ru-RU" dirty="0" smtClean="0"/>
              <a:t>раствора.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081745"/>
            <a:ext cx="2952328" cy="57531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61627" y="2060848"/>
            <a:ext cx="46085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Датчик измеряет водородный показатель </a:t>
            </a:r>
            <a:r>
              <a:rPr lang="ru-RU" sz="3200" dirty="0" err="1"/>
              <a:t>pH</a:t>
            </a:r>
            <a:r>
              <a:rPr lang="ru-RU" sz="3200" dirty="0"/>
              <a:t> в исследуемых растворах.</a:t>
            </a:r>
          </a:p>
        </p:txBody>
      </p:sp>
    </p:spTree>
    <p:extLst>
      <p:ext uri="{BB962C8B-B14F-4D97-AF65-F5344CB8AC3E}">
        <p14:creationId xmlns:p14="http://schemas.microsoft.com/office/powerpoint/2010/main" val="110161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84</TotalTime>
  <Words>121</Words>
  <Application>Microsoft Office PowerPoint</Application>
  <PresentationFormat>Экран (4:3)</PresentationFormat>
  <Paragraphs>24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Trebuchet MS</vt:lpstr>
      <vt:lpstr>Wingdings 3</vt:lpstr>
      <vt:lpstr>Аспект</vt:lpstr>
      <vt:lpstr>Открытая научно-исследовательская лаборатория</vt:lpstr>
      <vt:lpstr>Презентация PowerPoint</vt:lpstr>
      <vt:lpstr>Первая функциональная зона</vt:lpstr>
      <vt:lpstr>Вторая функциональная зона</vt:lpstr>
      <vt:lpstr>Индивидуальный набор</vt:lpstr>
      <vt:lpstr>Презентация PowerPoint</vt:lpstr>
      <vt:lpstr>Третья функциональная зона</vt:lpstr>
      <vt:lpstr>Датчик температуры</vt:lpstr>
      <vt:lpstr>Определение pH раствора. </vt:lpstr>
      <vt:lpstr>Датчик электропроводимости</vt:lpstr>
      <vt:lpstr>Датчик концентрации ионов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Открытая научно-исследовательская лаборатория</dc:title>
  <dc:creator>ASUS</dc:creator>
  <cp:lastModifiedBy>201-Учитель</cp:lastModifiedBy>
  <cp:revision>14</cp:revision>
  <dcterms:created xsi:type="dcterms:W3CDTF">2021-08-26T07:44:54Z</dcterms:created>
  <dcterms:modified xsi:type="dcterms:W3CDTF">2021-09-03T06:40:20Z</dcterms:modified>
</cp:coreProperties>
</file>