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РУССКИЕ НАРОДНЫЕ ИНСТРУМЕНТЫ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22740" y="311492"/>
            <a:ext cx="856895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ользователь\Desktop\20181101_113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560840" cy="403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7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68392"/>
            <a:ext cx="6512511" cy="1240928"/>
          </a:xfrm>
        </p:spPr>
        <p:txBody>
          <a:bodyPr/>
          <a:lstStyle/>
          <a:p>
            <a:r>
              <a:rPr lang="ru-RU" dirty="0" smtClean="0"/>
              <a:t>гармошка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0c7955f4eff8cf6f42e773bf1c7194d4_h-43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5930272" cy="444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0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баян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0ce7d6676d48a0c62fa5cb6239fb970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6" y="260648"/>
            <a:ext cx="7015936" cy="40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0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ЛОЖКИ ВЕЕРНЫЕ</a:t>
            </a:r>
            <a:endParaRPr lang="ru-RU" dirty="0"/>
          </a:p>
        </p:txBody>
      </p:sp>
      <p:pic>
        <p:nvPicPr>
          <p:cNvPr id="2050" name="Picture 2" descr="C:\Users\Пользователь\Desktop\66szk1fypjynngm5f9m8plpjbfectedk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881" y="731838"/>
            <a:ext cx="347503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4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51871e0eadb17665eee8ae9f18606b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4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1152128"/>
          </a:xfrm>
        </p:spPr>
        <p:txBody>
          <a:bodyPr/>
          <a:lstStyle/>
          <a:p>
            <a:r>
              <a:rPr lang="ru-RU" dirty="0" smtClean="0"/>
              <a:t>РУБЕЛЬ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oad-iblock-9e5-77915e44_07e5_11e7_b06d_001e67103b78_77915e4a_07e5_11e7_b06d_001e67103b78-400x3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52" y="95058"/>
            <a:ext cx="4743152" cy="41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8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Трещотка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a0c36c1b0132dc67e51443f8d8f51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99" y="0"/>
            <a:ext cx="576704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2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балалайка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94" y="548680"/>
            <a:ext cx="6864967" cy="38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6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коробочка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прпрпр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228184" cy="41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5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свирель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svi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00800" cy="37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2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Пастуший барабан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бббб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66"/>
            <a:ext cx="7042048" cy="42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2745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11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РУССКИЕ НАРОДНЫЕ ИНСТРУМЕНТЫ</vt:lpstr>
      <vt:lpstr>ЛОЖКИ ВЕЕРНЫЕ</vt:lpstr>
      <vt:lpstr>Презентация PowerPoint</vt:lpstr>
      <vt:lpstr>РУБЕЛЬ</vt:lpstr>
      <vt:lpstr>Трещотка </vt:lpstr>
      <vt:lpstr>балалайка</vt:lpstr>
      <vt:lpstr>коробочка</vt:lpstr>
      <vt:lpstr>свирель</vt:lpstr>
      <vt:lpstr>Пастуший барабан</vt:lpstr>
      <vt:lpstr>гармошка</vt:lpstr>
      <vt:lpstr>баян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ЛОЖКИ ВЕЕРНЫЕ</dc:title>
  <dc:creator>Пользователь</dc:creator>
  <cp:lastModifiedBy>Пользователь</cp:lastModifiedBy>
  <cp:revision>3</cp:revision>
  <dcterms:created xsi:type="dcterms:W3CDTF">2023-01-19T16:19:48Z</dcterms:created>
  <dcterms:modified xsi:type="dcterms:W3CDTF">2023-01-19T16:52:17Z</dcterms:modified>
</cp:coreProperties>
</file>