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9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9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08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8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27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4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6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4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2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1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6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6D9468-6F08-4C51-BDEC-76296BE1521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591E-B5AC-46DA-8EE0-B18590CB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64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77636" y="318407"/>
            <a:ext cx="10167785" cy="54605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Организация и содержание психолого-педагогического сопровождения ребенка с нарушениями развития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Выполнила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Кучеренко Н.И.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36" y="3361870"/>
            <a:ext cx="4558393" cy="30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8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6" y="109183"/>
            <a:ext cx="111502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методов, активизирующих познавательную деятельность учащихся (игровые ситуации; дидактические игры, которые связаны с поиском видовых и родовых признаков предметов; игровые тренинги, способствующие развитию умения общаться с другими; </a:t>
            </a:r>
            <a:r>
              <a:rPr lang="ru-RU" alt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релаксация, позволяющие снять мышечные спазмы и зажимы, особенно в области лица и кистей рук), развивающих их устную и письменную речь и формирующих необходимые учебные навыки</a:t>
            </a:r>
            <a:r>
              <a:rPr lang="ru-RU" alt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такта. Постоянное поощрение за малейшие успехи, своевременная и тактическая помощь каждому ребёнку, развитие в нём веры в собственные силы и возможности.</a:t>
            </a:r>
            <a:endParaRPr lang="ru-RU" altLang="ru-RU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3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60" y="318491"/>
            <a:ext cx="8541204" cy="64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Дети с ограниченными возможностями здоровья (ОВЗ) -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это дети-инвалиды, либо другие </a:t>
            </a:r>
            <a:endParaRPr lang="ru-RU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дети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в возрасте от 0 до 18 лет, не признанные в установленном порядке детьми-инвалидами, но имеющие временные или постоянные отклонения в физическом и (или) психическом развитии и нуждающиеся в создании специальных условий обучения и воспитания.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527" y="761829"/>
            <a:ext cx="3442904" cy="25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Категории детей с ОВЗ по классификации В.А. Лапшина и Б.Л. </a:t>
            </a:r>
            <a:r>
              <a:rPr lang="ru-RU" sz="3200" dirty="0" err="1" smtClean="0"/>
              <a:t>Пузанова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 нарушением слуха (глухие, слабослышащие, позднооглохшие);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с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нарушением зрения (слепые, слабовидящие);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 нарушением речи (логопаты);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 нарушением опорно-двигательного аппарата;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с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умственной отсталостью;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 задержкой психического развития;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 нарушением поведения и общения;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 комплексными нарушениями психофизического развития (слепоглухонемых, глухих или слепых дети с умственной отсталостью)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71" y="3375932"/>
            <a:ext cx="2869163" cy="16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Психолого-педагогическое сопровождение детей с ОВЗ: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диагностику уровня развития ребенка;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индивидуальные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и групповые коррекционно-развивающие занятия психолога с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детьми;</a:t>
            </a:r>
          </a:p>
          <a:p>
            <a:r>
              <a:rPr lang="ru-RU" sz="2800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онсультирование родителей, 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педагогов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, обучающихся;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просвещение родителей, 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педагогов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, обучающихся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832" y="3763735"/>
            <a:ext cx="4846668" cy="28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4929" y="0"/>
            <a:ext cx="5949496" cy="1957388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ограниченными возможностями здоровья </a:t>
            </a:r>
            <a:r>
              <a:rPr lang="ru-RU" altLang="ru-RU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принимаются на обучение по адаптированной основной общеобразовательной программе только с согласия родителей (законных представителей) и на основании рекомендаций психолого-медико-педагогической комиссии.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2" y="1526721"/>
            <a:ext cx="4229505" cy="45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0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156371" cy="1320800"/>
          </a:xfrm>
        </p:spPr>
        <p:txBody>
          <a:bodyPr>
            <a:no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  <a:r>
              <a:rPr lang="ru-RU" alt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образовательная программа, адаптированная для обучения ребенка с ОВЗ (в том числе с инвалидностью),</a:t>
            </a:r>
            <a:r>
              <a:rPr lang="ru-RU" alt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базе основной общеобразовательной программы, с учетом адаптированной основной образовательной программы и в соответствии с  психофизическими особенностями и особыми образовательными потребностями категории лиц с ОВЗ, к которой относится ребенок (например, 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зрения – слепых, 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лиц с нарушением слуха 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глухих, слабослышащих и т.д.).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752" y="3731078"/>
            <a:ext cx="5362985" cy="30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11362"/>
              </p:ext>
            </p:extLst>
          </p:nvPr>
        </p:nvGraphicFramePr>
        <p:xfrm>
          <a:off x="677862" y="689227"/>
          <a:ext cx="10009187" cy="4949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5252">
                  <a:extLst>
                    <a:ext uri="{9D8B030D-6E8A-4147-A177-3AD203B41FA5}">
                      <a16:colId xmlns:a16="http://schemas.microsoft.com/office/drawing/2014/main" val="3403321734"/>
                    </a:ext>
                  </a:extLst>
                </a:gridCol>
                <a:gridCol w="4743935">
                  <a:extLst>
                    <a:ext uri="{9D8B030D-6E8A-4147-A177-3AD203B41FA5}">
                      <a16:colId xmlns:a16="http://schemas.microsoft.com/office/drawing/2014/main" val="3652519978"/>
                    </a:ext>
                  </a:extLst>
                </a:gridCol>
              </a:tblGrid>
              <a:tr h="613672">
                <a:tc>
                  <a:txBody>
                    <a:bodyPr/>
                    <a:lstStyle/>
                    <a:p>
                      <a:r>
                        <a:rPr lang="ru-RU" sz="1800" dirty="0"/>
                        <a:t>Категория  детей с ОВЗ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Варианты программ ФГОС НОО ОВЗ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2662283246"/>
                  </a:ext>
                </a:extLst>
              </a:tr>
              <a:tr h="35295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Глухие дети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1.1,  1.2,  1.3,  1.4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4238188915"/>
                  </a:ext>
                </a:extLst>
              </a:tr>
              <a:tr h="35066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Слабослышащие дети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2.1,  2.2,  2.3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2758727872"/>
                  </a:ext>
                </a:extLst>
              </a:tr>
              <a:tr h="35295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Слепые дети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3.1,  3.2,  3.3,  3.4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935088331"/>
                  </a:ext>
                </a:extLst>
              </a:tr>
              <a:tr h="35295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Слабовидящие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4.1,  4.2,  4.3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1076269001"/>
                  </a:ext>
                </a:extLst>
              </a:tr>
              <a:tr h="35295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Дети с речевыми нарушениями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5,1,  5.2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2584102187"/>
                  </a:ext>
                </a:extLst>
              </a:tr>
              <a:tr h="61367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Дети с двигательными нарушениями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6.1,  6.2,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 6.3,  6.4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1158312239"/>
                  </a:ext>
                </a:extLst>
              </a:tr>
              <a:tr h="61367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Дети с задержкой психического развития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7.1,  7.2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514095688"/>
                  </a:ext>
                </a:extLst>
              </a:tr>
              <a:tr h="61367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Дети с расстройствами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аутистического</a:t>
                      </a:r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спектра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8.1,  8.2,  8.3,  8.4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3329245506"/>
                  </a:ext>
                </a:extLst>
              </a:tr>
              <a:tr h="61367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Дети с умственной отсталостью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 2  (ФГОС обучающихся с умственной отсталостью)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154090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0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2" y="327546"/>
            <a:ext cx="106861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психолого-педагогического сопровождения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b="1" u="sn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16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нормативно-правовых, экономических, материально-технических, научно-методических, социально-психологических и иных условий, необходимых для организации процесса психолого-педагогического сопровождения. На данном этапе происходит подбор диагностического инструментария, осуществляется выработка плана и срока проведения первичной диагностики, а также осуществляется знакомство родителей (законных представителей) с целями, задачами, содержанием и механизмами психолого-педагогического сопровождения в образовательной среде;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диагностика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данный этап психолого-педагогического сопровождения включает в себя предварительную диагностику обучающихся, в том числе – с легкой степенью умственной отсталости, которая будет служить основной для педагогической диагностики. В ходе психологической диагностики выявляются особенности  психического развития обучающегося, выявляются нарушения индивидуально-личностного развития, определяются ведущие нарушения и, напротив – сильные стороны развития ребенка с помощью применения таких методов, как: тестирование, беседа. 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данный этап сопровождения включает в себя анализ полученной информации и дифференцирование выявленных проблем. На основе анализа происходит определение необходимого рода и вида психолого-педагогического сопровождения, составляется индивидуальное заключение и рекомендации для субъектов образовательного процесса; </a:t>
            </a:r>
          </a:p>
          <a:p>
            <a:pPr marL="342900" indent="-342900" algn="just">
              <a:buAutoNum type="arabicParenR"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этап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ходе данного этапа психолого-педагогического сопровождения обучающихся с особыми образовательными потребностями, осуществляется коррекционная работа в соответствии с выявленными проблемами при использовании специальных методик, направленных на коррекцию и развитие выявленных недостатков индивидуально-личностного развития, обучающегося младшего школьного возраста; 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данном этапе, по мере необходимости осуществляется консультирование субъектов образовательного процесса (дети, родители, педагоги), проводится повторная диагностика. </a:t>
            </a:r>
          </a:p>
        </p:txBody>
      </p:sp>
    </p:spTree>
    <p:extLst>
      <p:ext uri="{BB962C8B-B14F-4D97-AF65-F5344CB8AC3E}">
        <p14:creationId xmlns:p14="http://schemas.microsoft.com/office/powerpoint/2010/main" val="189145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003" y="668740"/>
            <a:ext cx="9212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lnSpc>
                <a:spcPct val="150000"/>
              </a:lnSpc>
            </a:pPr>
            <a:r>
              <a:rPr lang="ru-RU" altLang="ru-RU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</a:t>
            </a:r>
            <a:r>
              <a:rPr lang="ru-RU" altLang="ru-RU" sz="32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и правила при коррекционной работе с детьми с ОВЗ: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каждому ученику.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наступления утомления, используя 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наглядности).</a:t>
            </a:r>
          </a:p>
        </p:txBody>
      </p:sp>
    </p:spTree>
    <p:extLst>
      <p:ext uri="{BB962C8B-B14F-4D97-AF65-F5344CB8AC3E}">
        <p14:creationId xmlns:p14="http://schemas.microsoft.com/office/powerpoint/2010/main" val="1258581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761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 </vt:lpstr>
      <vt:lpstr>Дети с ограниченными возможностями здоровья (ОВЗ) - </vt:lpstr>
      <vt:lpstr>Категории детей с ОВЗ по классификации В.А. Лапшина и Б.Л. Пузанова</vt:lpstr>
      <vt:lpstr>Психолого-педагогическое сопровождение детей с ОВЗ:</vt:lpstr>
      <vt:lpstr>Дети с ограниченными возможностями здоровья принимаются на обучение по адаптированной основной общеобразовательной программе только с согласия родителей (законных представителей) и на основании рекомендаций психолого-медико-педагогической комиссии.</vt:lpstr>
      <vt:lpstr>Адаптированная образовательная программа – это образовательная программа, адаптированная для обучения ребенка с ОВЗ (в том числе с инвалидностью), разрабатывается на базе основной общеобразовательной программы, с учетом адаптированной основной образовательной программы и в соответствии с  психофизическими особенностями и особыми образовательными потребностями категории лиц с ОВЗ, к которой относится ребенок (например,  лиц с нарушениями зрения – слепых,  слабовидящих; лиц с нарушением слуха –  глухих, слабослышащих и т.д.).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 Windows</dc:creator>
  <cp:lastModifiedBy>Психолог</cp:lastModifiedBy>
  <cp:revision>6</cp:revision>
  <dcterms:created xsi:type="dcterms:W3CDTF">2023-12-10T09:01:58Z</dcterms:created>
  <dcterms:modified xsi:type="dcterms:W3CDTF">2024-10-09T08:10:30Z</dcterms:modified>
</cp:coreProperties>
</file>